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 snapToGrid="0">
      <p:cViewPr varScale="1">
        <p:scale>
          <a:sx n="66" d="100"/>
          <a:sy n="66" d="100"/>
        </p:scale>
        <p:origin x="132" y="84"/>
      </p:cViewPr>
      <p:guideLst>
        <p:guide orient="horz" pos="26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4086-71D2-4538-8DD8-6B63E351F448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46AE-2BC7-4F22-B448-3641CF0C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5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6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9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9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5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92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4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E7F1F9"/>
            </a:gs>
            <a:gs pos="94000">
              <a:srgbClr val="CFE2F2"/>
            </a:gs>
            <a:gs pos="33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5951-A9C0-4EB6-95F1-3B409E06401D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8" y="168671"/>
            <a:ext cx="2932498" cy="29324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41148" y="3374342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SPOR BİLGİ SİSTEMİ </a:t>
            </a:r>
          </a:p>
          <a:p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KURS BÜTÜNLEME BAŞVURU YÖNLENDİRME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439E6F-6791-0F1F-DE8B-AC748B289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56" y="608145"/>
            <a:ext cx="2637696" cy="24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6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/>
              <a:t>Yüklemeniz gereken belge olması durumunda gerekli yüklemeleri yaparak devam ediniz.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3" y="353085"/>
            <a:ext cx="7378574" cy="5785165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C13F916-F624-2CC8-806E-9AB6106A7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0E5A77C-D6E0-8C9E-F8F4-68AEF0193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9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Özet kısmında beyan etmiş olduğunuz bilgileri kontrol ederek başvurunuzu tamamlayınız.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1"/>
            <a:ext cx="7387627" cy="5758005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0E5BFE7-77AF-DB07-81A4-32E74C58C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18DF2D9-7D63-F234-7FDE-C067C5591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0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24689" y="1376128"/>
            <a:ext cx="7788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Lütfen okuyunuz</a:t>
            </a:r>
          </a:p>
          <a:p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14.12.2019 tarihinden sonra katılarak başarısız olduğunuz uygulama eğitimi ders ya da dersler için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Başarısız olarak bütünlemeye kaldığınız aynı kademe, federasyon ve branşta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Bütünleme başvurunuz sonucunda ilgili federasyon tarafından kontroller sağlanacaktır.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Başvurunuza ilgili federasyon tarafından onay verilmesi durumunda tarafınıza bütünleme ücreti için referans numarası oluşturulacaktır.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İlgili federasyonun anlaşmalı olduğu bankaya ön kayıt tarihleri arasında bütünleme ücretini yatırınız.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Her kurs için belirli sayıda bütünleme kursiyeri kontenjan verilecektir. Lütfen başvuru durumunuzu kontrol ediniz.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Tüm sorularınız için başvuruda bulunduğunuz ilgili spor federasyonu ile iletişime geçebilirsiniz.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BE9890F-E992-8840-7C96-44F913061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5374F0D-A900-D19E-E62B-5C0993920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7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5" y="371192"/>
            <a:ext cx="7387627" cy="5758004"/>
          </a:xfrm>
        </p:spPr>
      </p:pic>
      <p:sp>
        <p:nvSpPr>
          <p:cNvPr id="4" name="Aşağı Ok 3"/>
          <p:cNvSpPr/>
          <p:nvPr/>
        </p:nvSpPr>
        <p:spPr>
          <a:xfrm>
            <a:off x="3716594" y="1042219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503671" y="3883742"/>
            <a:ext cx="29324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E-devlet/Spor Bilgi Sistemine Türkiye Cumhuriyeti vatandaşlık numarası ve şifreniz ile giriş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Spor Elemanı alanını seçerek devam ediniz.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23BDC2-56F7-5341-F03A-512ECAE31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8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926926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Kurs Bütünleme Başvuru alanını seçerek devam ediniz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362140"/>
            <a:ext cx="7396681" cy="5776110"/>
          </a:xfrm>
        </p:spPr>
      </p:pic>
      <p:sp>
        <p:nvSpPr>
          <p:cNvPr id="8" name="Aşağı Ok 7"/>
          <p:cNvSpPr/>
          <p:nvPr/>
        </p:nvSpPr>
        <p:spPr>
          <a:xfrm>
            <a:off x="3677265" y="1120877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8239E97-E904-E07F-2FB2-C9573D633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C9A0343-91BD-9614-32A4-70AB8948A4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8604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Bilgilendirme metnini okuyarak, onaylayınız.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78575" cy="5776111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FB6B974-433C-5072-7491-2054D7F95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2B266CE-F7FC-C044-4558-30BB4BBE4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0871"/>
            <a:ext cx="2932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Başarısız olarak bütünlemeye kaldığınız kurs ve ders seçimini yapınız.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Birden fazla başarısız olarak bütünlemeye kaldığınız kurs olması durumunda, katılmak istediğiniz kurs ve ders seçiminizi yaparak devam ediniz.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9" y="362138"/>
            <a:ext cx="7387628" cy="5767057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078B3C-B599-3E05-4229-D95D005A4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F10C6E5-D888-3F1A-5287-6436C8F15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8"/>
            <a:ext cx="2932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kurs ve ders seçimini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uygulama eğitimi kursu, daha önce başarısız olarak bütünlemeye kaldığınız uygulama eğitimi ile aynı kademede olmalıdır.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87628" cy="5776111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60303D4-D301-6EEA-799B-7D4A5C149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91C42ED-BD34-F815-CE3E-82C102956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2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9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</a:t>
            </a:r>
            <a:r>
              <a:rPr lang="tr-TR" sz="1400" dirty="0">
                <a:ea typeface="Segoe UI Emoji" panose="020B0502040204020203" pitchFamily="34" charset="0"/>
                <a:cs typeface="Calibri Light" panose="020F0302020204030204" pitchFamily="34" charset="0"/>
              </a:rPr>
              <a:t>ğ</a:t>
            </a:r>
            <a:r>
              <a:rPr lang="tr-TR" sz="1400" dirty="0">
                <a:ea typeface="Segoe UI Emoji" panose="020B0502040204020203" pitchFamily="34" charset="0"/>
              </a:rPr>
              <a:t>renim bilgileri alanını doldurarak devam ediniz.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2"/>
            <a:ext cx="7387627" cy="5758004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B012A36-D415-A4A1-5C63-E4DA056A9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1ACF1E9-B862-4C25-5DED-F6978DB080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1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710618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Ki</a:t>
            </a:r>
            <a:r>
              <a:rPr lang="tr-TR" sz="14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ş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isel bilgiler alanını doldurarak devam ediniz.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" y="371193"/>
            <a:ext cx="7387628" cy="5758004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A312B7D-58C9-C340-B833-76DFF8D25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D54F7F6-8AB8-644C-D7DA-00B91A77C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4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Sağlık beyanı alanını işaretleyerek devam ediniz.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Sportif cezanız olması durumunda görüntüleme izni beyanınızı veriniz.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80246"/>
            <a:ext cx="7378575" cy="5758004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5F7D589-7911-EEA8-0A98-4CF0F39C6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5" y="175866"/>
            <a:ext cx="1732701" cy="17327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1F0EF4A-0969-819D-2252-30F7DB8633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0" y="321597"/>
            <a:ext cx="1564573" cy="1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9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258</Words>
  <Application>Microsoft Office PowerPoint</Application>
  <PresentationFormat>Geniş ekran</PresentationFormat>
  <Paragraphs>30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Emoji</vt:lpstr>
      <vt:lpstr>Segoe UI Semilight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DEMIRBAG</dc:creator>
  <cp:lastModifiedBy>Altan Altun</cp:lastModifiedBy>
  <cp:revision>23</cp:revision>
  <dcterms:created xsi:type="dcterms:W3CDTF">2022-05-24T07:15:25Z</dcterms:created>
  <dcterms:modified xsi:type="dcterms:W3CDTF">2022-08-04T13:30:42Z</dcterms:modified>
</cp:coreProperties>
</file>